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61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918" y="10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 hasCustomPrompt="1"/>
          </p:nvPr>
        </p:nvSpPr>
        <p:spPr>
          <a:xfrm>
            <a:off x="562707" y="304800"/>
            <a:ext cx="10972800" cy="6172200"/>
          </a:xfrm>
        </p:spPr>
        <p:txBody>
          <a:bodyPr vert="horz" lIns="45720" tIns="0" rIns="45720" bIns="0" anchor="ctr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 algn="ctr">
              <a:defRPr sz="4800" b="1" cap="none" baseline="0">
                <a:ln w="6350">
                  <a:noFill/>
                </a:ln>
                <a:solidFill>
                  <a:srgbClr val="00B0F0"/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</p:spTree>
  </p:cSld>
  <p:clrMapOvr>
    <a:masterClrMapping/>
  </p:clrMapOvr>
  <p:transition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" y="6416676"/>
            <a:ext cx="28448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3E9A3F8-EBF5-46D6-8E5D-5FDE44C86E65}" type="datetimeFigureOut">
              <a:rPr lang="en-US" smtClean="0"/>
              <a:pPr/>
              <a:t>5/12/2025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165600" y="6416676"/>
            <a:ext cx="38608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0566400" y="6416676"/>
            <a:ext cx="1016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8FF8A43-5306-4B32-97EA-1F98CD555CD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</p:sldLayoutIdLst>
  <p:transition>
    <p:push dir="u"/>
  </p:transition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AND THE FATHER WILL DANCE</a:t>
            </a:r>
            <a:br>
              <a:rPr lang="en-US" dirty="0"/>
            </a:br>
            <a:r>
              <a:rPr lang="en-US" sz="2400" dirty="0"/>
              <a:t>(Rev. Carey Landry)</a:t>
            </a:r>
            <a:endParaRPr lang="en-US" dirty="0"/>
          </a:p>
        </p:txBody>
      </p:sp>
    </p:spTree>
  </p:cSld>
  <p:clrMapOvr>
    <a:masterClrMapping/>
  </p:clrMapOvr>
  <p:transition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End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sz="4000" dirty="0"/>
              <a:t>For song chords, visit</a:t>
            </a:r>
            <a:br>
              <a:rPr lang="en-US" sz="4000" dirty="0"/>
            </a:br>
            <a:r>
              <a:rPr lang="en-US" sz="4000" dirty="0"/>
              <a:t>www.Chipstenoso.Com</a:t>
            </a:r>
            <a:endParaRPr lang="en-US" dirty="0"/>
          </a:p>
        </p:txBody>
      </p:sp>
    </p:spTree>
  </p:cSld>
  <p:clrMapOvr>
    <a:masterClrMapping/>
  </p:clrMapOvr>
  <p:transition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7C63E0-6429-1771-66AE-90DD9439614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REFRAIN:</a:t>
            </a:r>
            <a:br>
              <a:rPr lang="en-US" dirty="0"/>
            </a:br>
            <a:r>
              <a:rPr lang="en-US" dirty="0"/>
              <a:t>                                                                           </a:t>
            </a:r>
            <a:br>
              <a:rPr lang="en-US" dirty="0"/>
            </a:br>
            <a:r>
              <a:rPr lang="en-US" dirty="0"/>
              <a:t>	And the Father will dance     as on the day of joy;</a:t>
            </a:r>
            <a:br>
              <a:rPr lang="en-US" dirty="0"/>
            </a:br>
            <a:br>
              <a:rPr lang="en-US" dirty="0"/>
            </a:br>
            <a:r>
              <a:rPr lang="en-US" dirty="0"/>
              <a:t>He will exult over you and renew you by His  love </a:t>
            </a:r>
            <a:br>
              <a:rPr lang="en-US" dirty="0"/>
            </a:br>
            <a:r>
              <a:rPr lang="en-US" dirty="0"/>
              <a:t>(2X)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9134419"/>
      </p:ext>
    </p:extLst>
  </p:cSld>
  <p:clrMapOvr>
    <a:masterClrMapping/>
  </p:clrMapOvr>
  <p:transition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007985-6D33-50F4-7666-191EA1859E8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VERSE 1:</a:t>
            </a:r>
            <a:br>
              <a:rPr lang="en-US" dirty="0"/>
            </a:br>
            <a:br>
              <a:rPr lang="en-US" dirty="0"/>
            </a:br>
            <a:r>
              <a:rPr lang="en-US" dirty="0"/>
              <a:t>	Shout for joy, all you, His people</a:t>
            </a:r>
            <a:br>
              <a:rPr lang="en-US" dirty="0"/>
            </a:br>
            <a:r>
              <a:rPr lang="en-US" dirty="0"/>
              <a:t>Sing aloud and exult with all your heart,</a:t>
            </a:r>
            <a:br>
              <a:rPr lang="en-US" dirty="0"/>
            </a:br>
            <a:r>
              <a:rPr lang="en-US" dirty="0"/>
              <a:t>Fo--r Yahweh, your God is in your midst.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2035004"/>
      </p:ext>
    </p:extLst>
  </p:cSld>
  <p:clrMapOvr>
    <a:masterClrMapping/>
  </p:clrMapOvr>
  <p:transition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C8AC2A-B6F4-0595-1FDC-2C28AC84B9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F258F-9C02-805C-11D0-628E0B4B4B8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REFRAIN:</a:t>
            </a:r>
            <a:br>
              <a:rPr lang="en-US" dirty="0"/>
            </a:br>
            <a:r>
              <a:rPr lang="en-US" dirty="0"/>
              <a:t>                                                                           </a:t>
            </a:r>
            <a:br>
              <a:rPr lang="en-US" dirty="0"/>
            </a:br>
            <a:r>
              <a:rPr lang="en-US" dirty="0"/>
              <a:t>	And the Father will dance     as on the day of joy;</a:t>
            </a:r>
            <a:br>
              <a:rPr lang="en-US" dirty="0"/>
            </a:br>
            <a:br>
              <a:rPr lang="en-US" dirty="0"/>
            </a:br>
            <a:r>
              <a:rPr lang="en-US" dirty="0"/>
              <a:t>He will exult over you and renew you by His  love </a:t>
            </a:r>
            <a:br>
              <a:rPr lang="en-US" dirty="0"/>
            </a:br>
            <a:r>
              <a:rPr lang="en-US" dirty="0"/>
              <a:t>(2X)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3389245"/>
      </p:ext>
    </p:extLst>
  </p:cSld>
  <p:clrMapOvr>
    <a:masterClrMapping/>
  </p:clrMapOvr>
  <p:transition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C39523-8E40-DA14-3D45-02EB148EA3D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VERSE 2:</a:t>
            </a:r>
            <a:br>
              <a:rPr lang="en-US" dirty="0"/>
            </a:br>
            <a:br>
              <a:rPr lang="en-US" dirty="0"/>
            </a:br>
            <a:r>
              <a:rPr lang="en-US" dirty="0"/>
              <a:t>	You have no more evil to fear</a:t>
            </a:r>
            <a:br>
              <a:rPr lang="en-US" dirty="0"/>
            </a:br>
            <a:r>
              <a:rPr lang="en-US" dirty="0"/>
              <a:t>          You have no more evil to fear</a:t>
            </a:r>
            <a:br>
              <a:rPr lang="en-US" dirty="0"/>
            </a:br>
            <a:r>
              <a:rPr lang="en-US" dirty="0"/>
              <a:t>Do not let your hands fall limp,</a:t>
            </a:r>
            <a:br>
              <a:rPr lang="en-US" dirty="0"/>
            </a:br>
            <a:r>
              <a:rPr lang="en-US" dirty="0"/>
              <a:t>Fo--r Yahweh, your God is in your midst.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8939185"/>
      </p:ext>
    </p:extLst>
  </p:cSld>
  <p:clrMapOvr>
    <a:masterClrMapping/>
  </p:clrMapOvr>
  <p:transition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6C97FB-FAC8-0D40-ADFB-4CC5AD52D3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588AF6-55A6-EDDB-BFC9-429E2962E56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REFRAIN:</a:t>
            </a:r>
            <a:br>
              <a:rPr lang="en-US" dirty="0"/>
            </a:br>
            <a:r>
              <a:rPr lang="en-US" dirty="0"/>
              <a:t>                                                                           </a:t>
            </a:r>
            <a:br>
              <a:rPr lang="en-US" dirty="0"/>
            </a:br>
            <a:r>
              <a:rPr lang="en-US" dirty="0"/>
              <a:t>	And the Father will dance     as on the day of joy;</a:t>
            </a:r>
            <a:br>
              <a:rPr lang="en-US" dirty="0"/>
            </a:br>
            <a:br>
              <a:rPr lang="en-US" dirty="0"/>
            </a:br>
            <a:r>
              <a:rPr lang="en-US" dirty="0"/>
              <a:t>He will exult over you and renew you by His  love </a:t>
            </a:r>
            <a:br>
              <a:rPr lang="en-US" dirty="0"/>
            </a:br>
            <a:r>
              <a:rPr lang="en-US" dirty="0"/>
              <a:t>(2X)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470093"/>
      </p:ext>
    </p:extLst>
  </p:cSld>
  <p:clrMapOvr>
    <a:masterClrMapping/>
  </p:clrMapOvr>
  <p:transition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0F26BD-BB4C-36B1-8A61-85D3EA436A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2707" y="304800"/>
            <a:ext cx="10972800" cy="6400800"/>
          </a:xfrm>
        </p:spPr>
        <p:txBody>
          <a:bodyPr>
            <a:noAutofit/>
          </a:bodyPr>
          <a:lstStyle/>
          <a:p>
            <a:r>
              <a:rPr lang="en-US" sz="4000" dirty="0"/>
              <a:t>VERSE 3:                                                 </a:t>
            </a:r>
            <a:br>
              <a:rPr lang="en-US" sz="4000" dirty="0"/>
            </a:br>
            <a:r>
              <a:rPr lang="en-US" sz="4000" dirty="0"/>
              <a:t>	And when the time comes I will rescue the lame;</a:t>
            </a:r>
            <a:br>
              <a:rPr lang="en-US" sz="4000" dirty="0"/>
            </a:br>
            <a:r>
              <a:rPr lang="en-US" sz="4000" dirty="0"/>
              <a:t>And when the time comes I will gather the strays;</a:t>
            </a:r>
            <a:br>
              <a:rPr lang="en-US" sz="4000" dirty="0"/>
            </a:br>
            <a:r>
              <a:rPr lang="en-US" sz="4000" dirty="0"/>
              <a:t>And when the time comes I will be your guide;</a:t>
            </a:r>
            <a:br>
              <a:rPr lang="en-US" sz="4000" dirty="0"/>
            </a:br>
            <a:r>
              <a:rPr lang="en-US" sz="4000" dirty="0"/>
              <a:t>I will gather you in and give you renown;</a:t>
            </a:r>
            <a:br>
              <a:rPr lang="en-US" sz="4000" dirty="0"/>
            </a:br>
            <a:r>
              <a:rPr lang="en-US" sz="4000" dirty="0"/>
              <a:t>Among all peoples.</a:t>
            </a:r>
            <a:br>
              <a:rPr lang="en-US" sz="4000" dirty="0"/>
            </a:b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383942605"/>
      </p:ext>
    </p:extLst>
  </p:cSld>
  <p:clrMapOvr>
    <a:masterClrMapping/>
  </p:clrMapOvr>
  <p:transition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BB7FBE-F955-8BD4-F262-826F7C88C7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4162FB-A0EC-348C-D57B-686B43C63A2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REFRAIN:</a:t>
            </a:r>
            <a:br>
              <a:rPr lang="en-US" dirty="0"/>
            </a:br>
            <a:r>
              <a:rPr lang="en-US" dirty="0"/>
              <a:t>                                                                           </a:t>
            </a:r>
            <a:br>
              <a:rPr lang="en-US" dirty="0"/>
            </a:br>
            <a:r>
              <a:rPr lang="en-US" dirty="0"/>
              <a:t>	And the Father will dance     as on the day of joy;</a:t>
            </a:r>
            <a:br>
              <a:rPr lang="en-US" dirty="0"/>
            </a:br>
            <a:br>
              <a:rPr lang="en-US" dirty="0"/>
            </a:br>
            <a:r>
              <a:rPr lang="en-US" dirty="0"/>
              <a:t>He will exult over you and renew you by His  love </a:t>
            </a:r>
            <a:br>
              <a:rPr lang="en-US" dirty="0"/>
            </a:br>
            <a:r>
              <a:rPr lang="en-US" dirty="0"/>
              <a:t>(2X)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1755319"/>
      </p:ext>
    </p:extLst>
  </p:cSld>
  <p:clrMapOvr>
    <a:masterClrMapping/>
  </p:clrMapOvr>
  <p:transition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2533B4-93B0-40EA-A7E3-7C3AC567A22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ENDING:</a:t>
            </a:r>
            <a:br>
              <a:rPr lang="en-US" dirty="0"/>
            </a:br>
            <a:r>
              <a:rPr lang="en-US" dirty="0"/>
              <a:t>                                                        </a:t>
            </a:r>
            <a:br>
              <a:rPr lang="en-US" dirty="0"/>
            </a:br>
            <a:r>
              <a:rPr lang="en-US" dirty="0"/>
              <a:t>	He will renew you by His love.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7737301"/>
      </p:ext>
    </p:extLst>
  </p:cSld>
  <p:clrMapOvr>
    <a:masterClrMapping/>
  </p:clrMapOvr>
  <p:transition>
    <p:push dir="u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</TotalTime>
  <Words>328</Words>
  <Application>Microsoft Office PowerPoint</Application>
  <PresentationFormat>Widescreen</PresentationFormat>
  <Paragraphs>10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Verdana</vt:lpstr>
      <vt:lpstr>Wingdings</vt:lpstr>
      <vt:lpstr>Wingdings 2</vt:lpstr>
      <vt:lpstr>Wingdings 3</vt:lpstr>
      <vt:lpstr>Apex</vt:lpstr>
      <vt:lpstr>AND THE FATHER WILL DANCE (Rev. Carey Landry)</vt:lpstr>
      <vt:lpstr>REFRAIN:                                                                              And the Father will dance     as on the day of joy;  He will exult over you and renew you by His  love  (2X) </vt:lpstr>
      <vt:lpstr>VERSE 1:   Shout for joy, all you, His people Sing aloud and exult with all your heart, Fo--r Yahweh, your God is in your midst. </vt:lpstr>
      <vt:lpstr>REFRAIN:                                                                              And the Father will dance     as on the day of joy;  He will exult over you and renew you by His  love  (2X) </vt:lpstr>
      <vt:lpstr>VERSE 2:   You have no more evil to fear           You have no more evil to fear Do not let your hands fall limp, Fo--r Yahweh, your God is in your midst. </vt:lpstr>
      <vt:lpstr>REFRAIN:                                                                              And the Father will dance     as on the day of joy;  He will exult over you and renew you by His  love  (2X) </vt:lpstr>
      <vt:lpstr>VERSE 3:                                                   And when the time comes I will rescue the lame; And when the time comes I will gather the strays; And when the time comes I will be your guide; I will gather you in and give you renown; Among all peoples. </vt:lpstr>
      <vt:lpstr>REFRAIN:                                                                              And the Father will dance     as on the day of joy;  He will exult over you and renew you by His  love  (2X) </vt:lpstr>
      <vt:lpstr>ENDING:                                                           He will renew you by His love. </vt:lpstr>
      <vt:lpstr>End    For song chords, visit www.Chipstenoso.Com</vt:lpstr>
    </vt:vector>
  </TitlesOfParts>
  <Company>California Department of Transportation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NEW COMMANDMENT</dc:title>
  <dc:creator>s135177</dc:creator>
  <cp:lastModifiedBy>Chips Tenoso</cp:lastModifiedBy>
  <cp:revision>11</cp:revision>
  <dcterms:created xsi:type="dcterms:W3CDTF">2013-08-06T21:21:49Z</dcterms:created>
  <dcterms:modified xsi:type="dcterms:W3CDTF">2025-05-12T23:17:54Z</dcterms:modified>
</cp:coreProperties>
</file>